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9906000" cy="6858000" type="A4"/>
  <p:notesSz cx="6807200" cy="9939338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Lato" panose="020F0502020204030203" pitchFamily="34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ghO7TvbJJ+obmtuiPOv93RXe1m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1308" y="7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viewProps" Target="viewProps.xml"/><Relationship Id="rId10" Type="http://schemas.openxmlformats.org/officeDocument/2006/relationships/font" Target="fonts/font6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49787" cy="49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5838" y="0"/>
            <a:ext cx="2949787" cy="49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440646"/>
            <a:ext cx="2949787" cy="49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4375" y="746125"/>
            <a:ext cx="5380038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4" name="Google Shape;44;p1:notes"/>
          <p:cNvSpPr txBox="1">
            <a:spLocks noGrp="1"/>
          </p:cNvSpPr>
          <p:nvPr>
            <p:ph type="body" idx="1"/>
          </p:nvPr>
        </p:nvSpPr>
        <p:spPr>
          <a:xfrm>
            <a:off x="680720" y="4721179"/>
            <a:ext cx="54459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2788" y="746125"/>
            <a:ext cx="5381625" cy="372586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2:notes"/>
          <p:cNvSpPr txBox="1">
            <a:spLocks noGrp="1"/>
          </p:cNvSpPr>
          <p:nvPr>
            <p:ph type="body" idx="1"/>
          </p:nvPr>
        </p:nvSpPr>
        <p:spPr>
          <a:xfrm>
            <a:off x="680720" y="4721186"/>
            <a:ext cx="5445760" cy="447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3" name="Google Shape;53;p2:notes"/>
          <p:cNvSpPr txBox="1">
            <a:spLocks noGrp="1"/>
          </p:cNvSpPr>
          <p:nvPr>
            <p:ph type="sldNum" idx="12"/>
          </p:nvPr>
        </p:nvSpPr>
        <p:spPr>
          <a:xfrm>
            <a:off x="3855838" y="9440646"/>
            <a:ext cx="2949787" cy="496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 altLang="ja-JP"/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タイトル スライド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4"/>
          <p:cNvSpPr txBox="1">
            <a:spLocks noGrp="1"/>
          </p:cNvSpPr>
          <p:nvPr>
            <p:ph type="ctrTitle"/>
          </p:nvPr>
        </p:nvSpPr>
        <p:spPr>
          <a:xfrm>
            <a:off x="416496" y="345086"/>
            <a:ext cx="813690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6A00"/>
              </a:buClr>
              <a:buSzPts val="2600"/>
              <a:buFont typeface="Arial"/>
              <a:buNone/>
              <a:defRPr sz="2600" b="0" i="0" u="none" strike="noStrike" cap="none">
                <a:solidFill>
                  <a:srgbClr val="E06A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4"/>
          <p:cNvSpPr txBox="1">
            <a:spLocks noGrp="1"/>
          </p:cNvSpPr>
          <p:nvPr>
            <p:ph type="subTitle" idx="1"/>
          </p:nvPr>
        </p:nvSpPr>
        <p:spPr>
          <a:xfrm>
            <a:off x="416496" y="951850"/>
            <a:ext cx="885698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6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454F6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ldNum" idx="12"/>
          </p:nvPr>
        </p:nvSpPr>
        <p:spPr>
          <a:xfrm>
            <a:off x="8905487" y="301955"/>
            <a:ext cx="569387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E06A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E06A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E06A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E06A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E06A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E06A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E06A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E06A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E06A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14" name="Google Shape;14;p4"/>
          <p:cNvSpPr/>
          <p:nvPr/>
        </p:nvSpPr>
        <p:spPr>
          <a:xfrm>
            <a:off x="0" y="208001"/>
            <a:ext cx="200472" cy="680352"/>
          </a:xfrm>
          <a:prstGeom prst="rect">
            <a:avLst/>
          </a:prstGeom>
          <a:solidFill>
            <a:srgbClr val="E06A00"/>
          </a:solidFill>
          <a:ln>
            <a:noFill/>
          </a:ln>
        </p:spPr>
        <p:txBody>
          <a:bodyPr spcFirstLastPara="1" wrap="square" lIns="49525" tIns="24750" rIns="49525" bIns="24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8"/>
              <a:buFont typeface="Arial"/>
              <a:buNone/>
            </a:pPr>
            <a:endParaRPr sz="858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タイトル スライド">
  <p:cSld name="2_タイトル スライド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ctrTitle"/>
          </p:nvPr>
        </p:nvSpPr>
        <p:spPr>
          <a:xfrm>
            <a:off x="416496" y="1988840"/>
            <a:ext cx="3816424" cy="2880319"/>
          </a:xfrm>
          <a:prstGeom prst="rect">
            <a:avLst/>
          </a:prstGeom>
          <a:solidFill>
            <a:srgbClr val="E06A00"/>
          </a:solidFill>
          <a:ln>
            <a:noFill/>
          </a:ln>
        </p:spPr>
        <p:txBody>
          <a:bodyPr spcFirstLastPara="1" wrap="square" lIns="360000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 スライド">
  <p:cSld name="タイトル スライド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タイトル スライド">
  <p:cSld name="4_タイトル スライド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7"/>
          <p:cNvSpPr txBox="1">
            <a:spLocks noGrp="1"/>
          </p:cNvSpPr>
          <p:nvPr>
            <p:ph type="ctrTitle"/>
          </p:nvPr>
        </p:nvSpPr>
        <p:spPr>
          <a:xfrm>
            <a:off x="416496" y="1988840"/>
            <a:ext cx="3816424" cy="2880319"/>
          </a:xfrm>
          <a:prstGeom prst="rect">
            <a:avLst/>
          </a:prstGeom>
          <a:solidFill>
            <a:srgbClr val="3E8FDA"/>
          </a:solidFill>
          <a:ln>
            <a:noFill/>
          </a:ln>
        </p:spPr>
        <p:txBody>
          <a:bodyPr spcFirstLastPara="1" wrap="square" lIns="360000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タイトル スライド">
  <p:cSld name="5_タイトル スライド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8"/>
          <p:cNvSpPr txBox="1">
            <a:spLocks noGrp="1"/>
          </p:cNvSpPr>
          <p:nvPr>
            <p:ph type="ctrTitle"/>
          </p:nvPr>
        </p:nvSpPr>
        <p:spPr>
          <a:xfrm>
            <a:off x="416496" y="345086"/>
            <a:ext cx="813690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8FDA"/>
              </a:buClr>
              <a:buSzPts val="2600"/>
              <a:buFont typeface="Arial"/>
              <a:buNone/>
              <a:defRPr sz="2600" b="0" i="0" u="none" strike="noStrike" cap="none">
                <a:solidFill>
                  <a:srgbClr val="3E8FD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8"/>
          <p:cNvSpPr txBox="1">
            <a:spLocks noGrp="1"/>
          </p:cNvSpPr>
          <p:nvPr>
            <p:ph type="sldNum" idx="12"/>
          </p:nvPr>
        </p:nvSpPr>
        <p:spPr>
          <a:xfrm>
            <a:off x="8905487" y="301955"/>
            <a:ext cx="569387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E8FD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E8FD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E8FD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E8FD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E8FD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E8FD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E8FD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E8FD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3E8FD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23" name="Google Shape;23;p8"/>
          <p:cNvSpPr/>
          <p:nvPr/>
        </p:nvSpPr>
        <p:spPr>
          <a:xfrm>
            <a:off x="0" y="208001"/>
            <a:ext cx="200472" cy="680352"/>
          </a:xfrm>
          <a:prstGeom prst="rect">
            <a:avLst/>
          </a:prstGeom>
          <a:solidFill>
            <a:srgbClr val="3E8FDA"/>
          </a:solidFill>
          <a:ln>
            <a:noFill/>
          </a:ln>
        </p:spPr>
        <p:txBody>
          <a:bodyPr spcFirstLastPara="1" wrap="square" lIns="49525" tIns="24750" rIns="49525" bIns="24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8"/>
              <a:buFont typeface="Arial"/>
              <a:buNone/>
            </a:pPr>
            <a:endParaRPr sz="858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8"/>
          <p:cNvSpPr txBox="1">
            <a:spLocks noGrp="1"/>
          </p:cNvSpPr>
          <p:nvPr>
            <p:ph type="subTitle" idx="1"/>
          </p:nvPr>
        </p:nvSpPr>
        <p:spPr>
          <a:xfrm>
            <a:off x="416496" y="951850"/>
            <a:ext cx="885698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6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454F6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タイトル スライド">
  <p:cSld name="6_タイトル スライド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9"/>
          <p:cNvSpPr txBox="1">
            <a:spLocks noGrp="1"/>
          </p:cNvSpPr>
          <p:nvPr>
            <p:ph type="ctrTitle"/>
          </p:nvPr>
        </p:nvSpPr>
        <p:spPr>
          <a:xfrm>
            <a:off x="416496" y="345086"/>
            <a:ext cx="813690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1C139"/>
              </a:buClr>
              <a:buSzPts val="2600"/>
              <a:buFont typeface="Arial"/>
              <a:buNone/>
              <a:defRPr sz="2600" b="0" i="0" u="none" strike="noStrike" cap="none">
                <a:solidFill>
                  <a:srgbClr val="F1C13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9"/>
          <p:cNvSpPr txBox="1">
            <a:spLocks noGrp="1"/>
          </p:cNvSpPr>
          <p:nvPr>
            <p:ph type="subTitle" idx="1"/>
          </p:nvPr>
        </p:nvSpPr>
        <p:spPr>
          <a:xfrm>
            <a:off x="416496" y="951850"/>
            <a:ext cx="885698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62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454F6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9"/>
          <p:cNvSpPr txBox="1">
            <a:spLocks noGrp="1"/>
          </p:cNvSpPr>
          <p:nvPr>
            <p:ph type="sldNum" idx="12"/>
          </p:nvPr>
        </p:nvSpPr>
        <p:spPr>
          <a:xfrm>
            <a:off x="8905487" y="301955"/>
            <a:ext cx="569387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F1C13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F1C13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F1C13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F1C13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F1C13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F1C13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F1C13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F1C13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  <a:defRPr sz="2600" b="1" i="0" u="none" strike="noStrike" cap="none">
                <a:solidFill>
                  <a:srgbClr val="F1C13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29" name="Google Shape;29;p9"/>
          <p:cNvSpPr/>
          <p:nvPr/>
        </p:nvSpPr>
        <p:spPr>
          <a:xfrm>
            <a:off x="0" y="208001"/>
            <a:ext cx="200472" cy="680352"/>
          </a:xfrm>
          <a:prstGeom prst="rect">
            <a:avLst/>
          </a:prstGeom>
          <a:solidFill>
            <a:srgbClr val="F1C139"/>
          </a:solidFill>
          <a:ln>
            <a:noFill/>
          </a:ln>
        </p:spPr>
        <p:txBody>
          <a:bodyPr spcFirstLastPara="1" wrap="square" lIns="49525" tIns="24750" rIns="49525" bIns="24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8"/>
              <a:buFont typeface="Arial"/>
              <a:buNone/>
            </a:pPr>
            <a:endParaRPr sz="858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本文（©︎）">
  <p:cSld name="本文（©︎）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0"/>
          <p:cNvSpPr/>
          <p:nvPr/>
        </p:nvSpPr>
        <p:spPr>
          <a:xfrm>
            <a:off x="0" y="226244"/>
            <a:ext cx="226243" cy="680352"/>
          </a:xfrm>
          <a:prstGeom prst="rect">
            <a:avLst/>
          </a:prstGeom>
          <a:solidFill>
            <a:srgbClr val="FE9626"/>
          </a:solidFill>
          <a:ln>
            <a:noFill/>
          </a:ln>
        </p:spPr>
        <p:txBody>
          <a:bodyPr spcFirstLastPara="1" wrap="square" lIns="49525" tIns="24750" rIns="49525" bIns="2475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8"/>
              <a:buFont typeface="Arial"/>
              <a:buNone/>
            </a:pPr>
            <a:endParaRPr sz="858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10"/>
          <p:cNvSpPr txBox="1"/>
          <p:nvPr/>
        </p:nvSpPr>
        <p:spPr>
          <a:xfrm>
            <a:off x="1835350" y="6560028"/>
            <a:ext cx="2377629" cy="195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6575" tIns="28275" rIns="56575" bIns="28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ja-JP" sz="900" b="0" i="0" u="none" strike="noStrike" cap="none">
                <a:solidFill>
                  <a:srgbClr val="9299A4"/>
                </a:solidFill>
                <a:latin typeface="Arial"/>
                <a:ea typeface="Arial"/>
                <a:cs typeface="Arial"/>
                <a:sym typeface="Arial"/>
              </a:rPr>
              <a:t>© Money Forward Inc. All Rights Reserved</a:t>
            </a:r>
            <a:endParaRPr sz="900" b="0" i="0" u="none" strike="noStrike" cap="none">
              <a:solidFill>
                <a:srgbClr val="9299A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3" name="Google Shape;33;p10"/>
          <p:cNvCxnSpPr/>
          <p:nvPr/>
        </p:nvCxnSpPr>
        <p:spPr>
          <a:xfrm>
            <a:off x="0" y="6428935"/>
            <a:ext cx="9906000" cy="0"/>
          </a:xfrm>
          <a:prstGeom prst="straightConnector1">
            <a:avLst/>
          </a:prstGeom>
          <a:noFill/>
          <a:ln w="9525" cap="flat" cmpd="sng">
            <a:solidFill>
              <a:srgbClr val="C9CAC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452485" y="323911"/>
            <a:ext cx="8072537" cy="485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750F"/>
              </a:buClr>
              <a:buSzPts val="2600"/>
              <a:buFont typeface="Calibri"/>
              <a:buNone/>
              <a:defRPr sz="2600" b="0" i="0" u="none" strike="noStrike" cap="none">
                <a:solidFill>
                  <a:srgbClr val="E2750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subTitle" idx="1"/>
          </p:nvPr>
        </p:nvSpPr>
        <p:spPr>
          <a:xfrm>
            <a:off x="452485" y="1125538"/>
            <a:ext cx="8911184" cy="886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454F62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454F6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100000"/>
              </a:lnSpc>
              <a:spcBef>
                <a:spcPts val="32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100000"/>
              </a:lnSpc>
              <a:spcBef>
                <a:spcPts val="293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100000"/>
              </a:lnSpc>
              <a:spcBef>
                <a:spcPts val="26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Google Shape;36;p10"/>
          <p:cNvSpPr txBox="1"/>
          <p:nvPr/>
        </p:nvSpPr>
        <p:spPr>
          <a:xfrm>
            <a:off x="9151701" y="6492875"/>
            <a:ext cx="55783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9299A4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rgbClr val="9299A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" name="Google Shape;37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26242" y="6522892"/>
            <a:ext cx="1422161" cy="2544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5">
          <p15:clr>
            <a:srgbClr val="FBAE40"/>
          </p15:clr>
        </p15:guide>
        <p15:guide id="2" pos="5910">
          <p15:clr>
            <a:srgbClr val="FBAE40"/>
          </p15:clr>
        </p15:guide>
        <p15:guide id="3" orient="horz" pos="4042">
          <p15:clr>
            <a:srgbClr val="FBAE40"/>
          </p15:clr>
        </p15:guide>
        <p15:guide id="4" orient="horz" pos="70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2_Home - Contents with Text">
  <p:cSld name="TITLE_1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ctrTitle"/>
          </p:nvPr>
        </p:nvSpPr>
        <p:spPr>
          <a:xfrm>
            <a:off x="416488" y="207899"/>
            <a:ext cx="81369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Lato"/>
              <a:buNone/>
              <a:defRPr sz="2100" b="0" i="0" u="none" strike="noStrike" cap="none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Lato"/>
              <a:buNone/>
              <a:defRPr sz="21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Lato"/>
              <a:buNone/>
              <a:defRPr sz="21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Lato"/>
              <a:buNone/>
              <a:defRPr sz="21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Lato"/>
              <a:buNone/>
              <a:defRPr sz="21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Lato"/>
              <a:buNone/>
              <a:defRPr sz="21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Lato"/>
              <a:buNone/>
              <a:defRPr sz="21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Lato"/>
              <a:buNone/>
              <a:defRPr sz="21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Lato"/>
              <a:buNone/>
              <a:defRPr sz="21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40" name="Google Shape;40;p11"/>
          <p:cNvSpPr/>
          <p:nvPr/>
        </p:nvSpPr>
        <p:spPr>
          <a:xfrm>
            <a:off x="0" y="208001"/>
            <a:ext cx="200400" cy="680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50000" tIns="25000" rIns="50000" bIns="2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endParaRPr sz="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11"/>
          <p:cNvSpPr txBox="1">
            <a:spLocks noGrp="1"/>
          </p:cNvSpPr>
          <p:nvPr>
            <p:ph type="body" idx="1"/>
          </p:nvPr>
        </p:nvSpPr>
        <p:spPr>
          <a:xfrm>
            <a:off x="416488" y="1155067"/>
            <a:ext cx="9058500" cy="51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06650" tIns="106650" rIns="106650" bIns="106650" anchor="t" anchorCtr="0">
            <a:noAutofit/>
          </a:bodyPr>
          <a:lstStyle>
            <a:lvl1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○"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■"/>
              <a:defRPr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60">
          <p15:clr>
            <a:srgbClr val="FBAE40"/>
          </p15:clr>
        </p15:guide>
        <p15:guide id="2" pos="262">
          <p15:clr>
            <a:srgbClr val="FBAE40"/>
          </p15:clr>
        </p15:guide>
        <p15:guide id="3" pos="5968">
          <p15:clr>
            <a:srgbClr val="FA7B17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"/>
          <p:cNvSpPr txBox="1">
            <a:spLocks noGrp="1"/>
          </p:cNvSpPr>
          <p:nvPr>
            <p:ph type="ctrTitle"/>
          </p:nvPr>
        </p:nvSpPr>
        <p:spPr>
          <a:xfrm>
            <a:off x="416496" y="345086"/>
            <a:ext cx="8136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ja-JP"/>
              <a:t>株式会社マネーフォワード紹介</a:t>
            </a:r>
            <a:endParaRPr/>
          </a:p>
        </p:txBody>
      </p:sp>
      <p:pic>
        <p:nvPicPr>
          <p:cNvPr id="47" name="Google Shape;4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049469" y="257255"/>
            <a:ext cx="2311224" cy="57586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"/>
          <p:cNvSpPr txBox="1"/>
          <p:nvPr/>
        </p:nvSpPr>
        <p:spPr>
          <a:xfrm>
            <a:off x="307650" y="995145"/>
            <a:ext cx="92907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ja-JP" sz="1800" b="0" i="0" u="none" strike="noStrike" cap="none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SaaS×Fintech領域における</a:t>
            </a:r>
            <a:r>
              <a:rPr lang="ja-JP" sz="1800" b="1" i="0" u="none" strike="noStrike" cap="none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国内最大級のユーザー基盤とプロダクトラインナップ</a:t>
            </a:r>
            <a:r>
              <a:rPr lang="ja-JP" sz="1800" b="0" i="0" u="none" strike="noStrike" cap="none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を提供</a:t>
            </a:r>
            <a:endParaRPr/>
          </a:p>
          <a:p>
            <a:pPr marL="457200" marR="0" lvl="0" indent="-2286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585555"/>
              </a:buClr>
              <a:buSzPts val="1800"/>
              <a:buFont typeface="Lato"/>
              <a:buNone/>
            </a:pPr>
            <a:endParaRPr sz="1800" b="0" i="0" u="none" strike="noStrike" cap="none">
              <a:solidFill>
                <a:srgbClr val="585555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9" name="Google Shape;49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750" y="1571150"/>
            <a:ext cx="9014499" cy="4103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 txBox="1">
            <a:spLocks noGrp="1"/>
          </p:cNvSpPr>
          <p:nvPr>
            <p:ph type="ctrTitle"/>
          </p:nvPr>
        </p:nvSpPr>
        <p:spPr>
          <a:xfrm>
            <a:off x="416496" y="345086"/>
            <a:ext cx="8136904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06A00"/>
              </a:buClr>
              <a:buSzPts val="2600"/>
              <a:buFont typeface="Arial"/>
              <a:buNone/>
            </a:pPr>
            <a:r>
              <a:rPr lang="ja-JP"/>
              <a:t>名古屋開発拠点紹介</a:t>
            </a:r>
            <a:endParaRPr/>
          </a:p>
        </p:txBody>
      </p:sp>
      <p:sp>
        <p:nvSpPr>
          <p:cNvPr id="56" name="Google Shape;56;p2"/>
          <p:cNvSpPr txBox="1"/>
          <p:nvPr/>
        </p:nvSpPr>
        <p:spPr>
          <a:xfrm>
            <a:off x="416496" y="993973"/>
            <a:ext cx="9290700" cy="14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85555"/>
              </a:buClr>
              <a:buSzPts val="1800"/>
              <a:buFont typeface="Lato"/>
              <a:buChar char="❏"/>
            </a:pPr>
            <a:r>
              <a:rPr lang="ja-JP" sz="1800" b="0" i="0" u="none" strike="noStrike" cap="none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2022年1月に開設。今春</a:t>
            </a:r>
            <a:r>
              <a:rPr lang="ja-JP" sz="1800" b="1" i="0" u="none" strike="noStrike" cap="none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「ミッドランドスクエア13階</a:t>
            </a:r>
            <a:r>
              <a:rPr lang="ja-JP" sz="1800" b="0" i="0" u="none" strike="noStrike" cap="none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」に新オフィスが完成予定 👏</a:t>
            </a:r>
            <a:endParaRPr sz="1800" b="0" i="0" u="none" strike="noStrike" cap="none">
              <a:solidFill>
                <a:srgbClr val="585555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585555"/>
              </a:buClr>
              <a:buSzPts val="1800"/>
              <a:buFont typeface="Lato"/>
              <a:buChar char="❏"/>
            </a:pPr>
            <a:r>
              <a:rPr lang="ja-JP" sz="1800" b="0" i="0" u="none" strike="noStrike" cap="none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拠点コンセプトは </a:t>
            </a:r>
            <a:r>
              <a:rPr lang="ja-JP" sz="1800" b="1" i="0" u="none" strike="noStrike" cap="none">
                <a:solidFill>
                  <a:srgbClr val="E06900"/>
                </a:solidFill>
                <a:latin typeface="Lato"/>
                <a:ea typeface="Lato"/>
                <a:cs typeface="Lato"/>
                <a:sym typeface="Lato"/>
              </a:rPr>
              <a:t>”Growth Engine”</a:t>
            </a:r>
            <a:endParaRPr sz="1800" b="1" i="0" u="none" strike="noStrike" cap="none">
              <a:solidFill>
                <a:srgbClr val="E06900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429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585555"/>
              </a:buClr>
              <a:buSzPts val="1800"/>
              <a:buFont typeface="Lato"/>
              <a:buChar char="❏"/>
            </a:pPr>
            <a:r>
              <a:rPr lang="ja-JP" sz="1800" b="0" i="0" u="none" strike="noStrike" cap="none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立ち上げメンバー絶賛募集中！詳しくは</a:t>
            </a:r>
            <a:r>
              <a:rPr lang="ja-JP" sz="1800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右</a:t>
            </a:r>
            <a:r>
              <a:rPr lang="ja-JP" sz="1800" b="0" i="0" u="none" strike="noStrike" cap="none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のQRコードから！</a:t>
            </a:r>
            <a:endParaRPr sz="1800" b="0" i="0" u="none" strike="noStrike" cap="none">
              <a:solidFill>
                <a:srgbClr val="585555"/>
              </a:solidFill>
              <a:latin typeface="Lato"/>
              <a:ea typeface="Lato"/>
              <a:cs typeface="Lato"/>
              <a:sym typeface="Lato"/>
            </a:endParaRPr>
          </a:p>
          <a:p>
            <a:pPr marL="114300" marR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58555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" name="Google Shape;57;p2"/>
          <p:cNvSpPr txBox="1"/>
          <p:nvPr/>
        </p:nvSpPr>
        <p:spPr>
          <a:xfrm>
            <a:off x="2585172" y="6207325"/>
            <a:ext cx="48408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ja-JP" sz="1400" b="0" i="0" u="none" strike="noStrike" cap="none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ミッドランドスクエア</a:t>
            </a:r>
            <a:r>
              <a:rPr lang="ja-JP">
                <a:solidFill>
                  <a:srgbClr val="585555"/>
                </a:solidFill>
                <a:latin typeface="Lato"/>
                <a:ea typeface="Lato"/>
                <a:cs typeface="Lato"/>
                <a:sym typeface="Lato"/>
              </a:rPr>
              <a:t>13階/今春新オフィス開設予定</a:t>
            </a:r>
            <a:endParaRPr>
              <a:solidFill>
                <a:srgbClr val="585555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>
              <a:solidFill>
                <a:srgbClr val="585555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8" name="Google Shape;58;p2" descr="QR コード&#10;&#10;自動的に生成された説明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425983" y="1509580"/>
            <a:ext cx="1388564" cy="1388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049469" y="257255"/>
            <a:ext cx="2311224" cy="57586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" name="Google Shape;60;p2"/>
          <p:cNvGrpSpPr/>
          <p:nvPr/>
        </p:nvGrpSpPr>
        <p:grpSpPr>
          <a:xfrm>
            <a:off x="1173629" y="2971299"/>
            <a:ext cx="7458220" cy="3236024"/>
            <a:chOff x="1173629" y="2971299"/>
            <a:chExt cx="7458220" cy="3236024"/>
          </a:xfrm>
        </p:grpSpPr>
        <p:pic>
          <p:nvPicPr>
            <p:cNvPr id="61" name="Google Shape;61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791150" y="2976138"/>
              <a:ext cx="4840699" cy="322635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2" name="Google Shape;62;p2"/>
            <p:cNvGrpSpPr/>
            <p:nvPr/>
          </p:nvGrpSpPr>
          <p:grpSpPr>
            <a:xfrm>
              <a:off x="1173629" y="2971299"/>
              <a:ext cx="2652556" cy="3236024"/>
              <a:chOff x="941304" y="2639574"/>
              <a:chExt cx="2652556" cy="3236024"/>
            </a:xfrm>
          </p:grpSpPr>
          <p:pic>
            <p:nvPicPr>
              <p:cNvPr id="63" name="Google Shape;63;p2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946250" y="2639605"/>
                <a:ext cx="2211046" cy="3235993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4" name="Google Shape;64;p2"/>
              <p:cNvPicPr preferRelativeResize="0"/>
              <p:nvPr/>
            </p:nvPicPr>
            <p:blipFill rotWithShape="1">
              <a:blip r:embed="rId7">
                <a:alphaModFix/>
              </a:blip>
              <a:srcRect l="14584" t="10059" r="3662" b="7952"/>
              <a:stretch/>
            </p:blipFill>
            <p:spPr>
              <a:xfrm>
                <a:off x="941304" y="4358539"/>
                <a:ext cx="2652556" cy="151493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5" name="Google Shape;65;p2"/>
              <p:cNvPicPr preferRelativeResize="0"/>
              <p:nvPr/>
            </p:nvPicPr>
            <p:blipFill rotWithShape="1">
              <a:blip r:embed="rId8">
                <a:alphaModFix/>
              </a:blip>
              <a:srcRect/>
              <a:stretch/>
            </p:blipFill>
            <p:spPr>
              <a:xfrm>
                <a:off x="946250" y="2639574"/>
                <a:ext cx="2642676" cy="1718973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​​テーマ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</Words>
  <Application>Microsoft Office PowerPoint</Application>
  <PresentationFormat>A4 210 x 297 mm</PresentationFormat>
  <Paragraphs>8</Paragraphs>
  <Slides>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Lato</vt:lpstr>
      <vt:lpstr>Calibri</vt:lpstr>
      <vt:lpstr>Arial</vt:lpstr>
      <vt:lpstr>Office ​​テーマ</vt:lpstr>
      <vt:lpstr>株式会社マネーフォワード紹介</vt:lpstr>
      <vt:lpstr>名古屋開発拠点紹介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株式会社マネーフォワード紹介</dc:title>
  <dc:creator>東岡 和也</dc:creator>
  <cp:lastModifiedBy>東岡 和也</cp:lastModifiedBy>
  <cp:revision>1</cp:revision>
  <dcterms:modified xsi:type="dcterms:W3CDTF">2022-01-19T07:22:25Z</dcterms:modified>
</cp:coreProperties>
</file>